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419EC2-5E96-44CB-B2CC-AEA4902A8E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3A1DE58-5F50-48CA-9E28-D1106D8489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6C96A5C-EBA5-43CA-95F4-577D20BB4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7CE57F-9C76-4EAC-B662-84BABB01F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47FC61-2F63-4573-AB85-4ED6F1D2D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425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57AC6B-91EC-49B8-A58A-D28936F2F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9E0C177-3E5D-44A5-84CB-4A62E984D2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A9889D4-C697-4553-800B-B7C889864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5A731B-D656-45A1-A171-9DCDF69C3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3BE5DC-6BBF-4F26-92F2-5D072E8E1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41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D7EFC4-8143-4051-9D8C-C31BBB2A2E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461F166-417D-4F7B-9AB3-65DA5520D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F76F18-C22F-475C-B83F-0E984F79F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5A6637A-81CC-4459-944D-5ECE0CFF7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59F79E-42DB-487C-BF33-31BCFD621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576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9E8761-8DC6-43BC-9235-5C11AFC1F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7D98F6-E6C9-436B-A551-8484837C5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E5EFB9B-DE0E-44CC-AE5C-61629C9C6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8D3491-D7DF-44B3-8CEC-A24CC51E9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9E2A1D7-9673-4AAC-9D8B-C55E8C65B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428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78F127-873D-4EE2-9EEE-A652C1155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7077B89-EF7D-4AE1-9FBB-2150DF613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9174A8-3F4B-4B0F-A359-8ACEA4102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415163-8121-40C8-B79F-59F95AAAB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251951-CB5D-4676-B87D-7AB513C53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303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1A5955-E637-4F62-9833-2AC54483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C27C29-6394-491C-8060-3A328283C9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0D36728-D1EF-461A-8B2D-81EF80497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BE0BA2A-3824-4393-BA76-CFF680676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2ECE68-3175-49B1-8ACB-2A9484C8A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84D9374-85E9-4157-ADC3-45BC08B8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8425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DD047A-53D1-46FD-92B3-CA1A755CE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4D35BD-EC18-408D-B657-29A56BF2E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7AC7157-FEAB-451C-A6AC-3744A9B29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568D444-5053-48D4-86CF-B049905592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6057F53-BE3A-439A-83D0-7FE98AB80C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32A0CAB-3C3A-4131-961C-84A658DB6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0454474-DE38-47DC-9B98-9FB19CA97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BD9B14B-BC1C-4628-AD7E-215D8D7AD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316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F4EC27-140B-4FBC-BB9F-A3FFD4B42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38D0043-901B-4CC8-ADC1-942604D0A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74F661B-D9FC-4F12-9250-B417A9625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843043E-E9FC-48E6-8879-72769140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175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641108B-9DE2-46DA-8322-544D44E3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343E85A-2473-4505-9AA8-C5F4E9DCE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802CD70-A90E-4257-8EA2-893C7C75B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3474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590AF4-EF7F-4D29-91E4-CC90FB8DB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0D6A43-237C-46CC-984B-621EDCC76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3785581-5F8D-403C-BEAE-5F76863C1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B40C58A-4C77-47F5-B655-90B0C690A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F920E13-099E-4C7F-BC0D-0A303522A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F16B988-195B-42D0-A324-B1A022224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829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E2358C-3B84-4814-9958-53C976FB2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2D6A103-004B-4F73-B931-1C9912A91D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B060546-6D47-4B64-AC93-C75BB3D15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9FBB198-6C1C-4EFA-991C-C2721912C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B1D48F5-23EB-434D-8CAE-B8DA31980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B49D837-D33E-48F8-BE04-2862A86C5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929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F742ACA-5019-4F20-8CE6-2D3574533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86156E-EAEC-47B6-915A-F460B72B0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155980-B602-4BA8-8D9F-2F5024726E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AD501-CC1B-44A1-945F-D15E1F9EA203}" type="datetimeFigureOut">
              <a:rPr lang="it-IT" smtClean="0"/>
              <a:t>16/06/2021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B7B428-6942-4330-9BB7-A5AEB3801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4304CAE-AC51-4AC0-B763-4017640635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B370E-C99C-4BE1-8AAF-E8E4E7A1B8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488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55B1BAC-EC1D-4704-83F8-D19BAFD2A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361" y="99194"/>
            <a:ext cx="9430055" cy="571377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B39E53E-642B-4C78-A169-2D856B701725}"/>
              </a:ext>
            </a:extLst>
          </p:cNvPr>
          <p:cNvSpPr txBox="1"/>
          <p:nvPr/>
        </p:nvSpPr>
        <p:spPr>
          <a:xfrm>
            <a:off x="2072640" y="6191794"/>
            <a:ext cx="835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Monitoraggio Nuovo Materiale: barre di scorrimento «fantasma» che si sovrappongono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A67E6F2E-DB23-4B02-99E0-D52E61F8F179}"/>
              </a:ext>
            </a:extLst>
          </p:cNvPr>
          <p:cNvSpPr/>
          <p:nvPr/>
        </p:nvSpPr>
        <p:spPr>
          <a:xfrm>
            <a:off x="9144000" y="4025146"/>
            <a:ext cx="2394857" cy="2351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638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D4A35FF-667C-470A-B7BF-2920731E0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25" y="3005137"/>
            <a:ext cx="3105150" cy="84772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A05D04D-5DF7-4F20-805F-3878E0FC852F}"/>
              </a:ext>
            </a:extLst>
          </p:cNvPr>
          <p:cNvSpPr txBox="1"/>
          <p:nvPr/>
        </p:nvSpPr>
        <p:spPr>
          <a:xfrm>
            <a:off x="348343" y="5181600"/>
            <a:ext cx="84858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Monitoraggio Nuovo Materiale</a:t>
            </a:r>
          </a:p>
          <a:p>
            <a:pPr marL="285750" indent="-285750">
              <a:buFontTx/>
              <a:buChar char="-"/>
            </a:pPr>
            <a:r>
              <a:rPr lang="it-IT" dirty="0"/>
              <a:t>comandi che si sono ravvicinati</a:t>
            </a:r>
          </a:p>
          <a:p>
            <a:pPr marL="285750" indent="-285750">
              <a:buFontTx/>
              <a:buChar char="-"/>
            </a:pPr>
            <a:r>
              <a:rPr lang="it-IT" dirty="0"/>
              <a:t>comando «Modifica» non porta in primo piano la finestra per apportare la variazione 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01D75591-825B-46CB-8185-BF73A4FF8EE5}"/>
              </a:ext>
            </a:extLst>
          </p:cNvPr>
          <p:cNvSpPr/>
          <p:nvPr/>
        </p:nvSpPr>
        <p:spPr>
          <a:xfrm>
            <a:off x="6592389" y="2796684"/>
            <a:ext cx="1245326" cy="1264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8536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86D7C288-BE4A-46E0-9AD2-E067714C8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775" y="1595437"/>
            <a:ext cx="4362450" cy="366712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173E745-B9E4-4D78-BFF1-9072E8F213AB}"/>
              </a:ext>
            </a:extLst>
          </p:cNvPr>
          <p:cNvSpPr txBox="1"/>
          <p:nvPr/>
        </p:nvSpPr>
        <p:spPr>
          <a:xfrm>
            <a:off x="348343" y="5181600"/>
            <a:ext cx="51947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Anagrafica prodotti e prestiti</a:t>
            </a:r>
          </a:p>
          <a:p>
            <a:r>
              <a:rPr lang="it-IT" dirty="0"/>
              <a:t>- Layout non corretto, la </a:t>
            </a:r>
            <a:r>
              <a:rPr lang="it-IT" dirty="0" err="1"/>
              <a:t>combobox</a:t>
            </a:r>
            <a:r>
              <a:rPr lang="it-IT" dirty="0"/>
              <a:t> esce dal riquadro </a:t>
            </a:r>
          </a:p>
          <a:p>
            <a:endParaRPr lang="it-IT" dirty="0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1DCB595A-910F-48EE-A925-2CB689497193}"/>
              </a:ext>
            </a:extLst>
          </p:cNvPr>
          <p:cNvSpPr/>
          <p:nvPr/>
        </p:nvSpPr>
        <p:spPr>
          <a:xfrm>
            <a:off x="4898571" y="2344392"/>
            <a:ext cx="2394857" cy="2351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299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712DD6E-4095-466E-AB6B-2D4C950F1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123" y="567825"/>
            <a:ext cx="4772814" cy="5064678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E73B6C62-0D97-42AA-8C89-12FA699F3A3A}"/>
              </a:ext>
            </a:extLst>
          </p:cNvPr>
          <p:cNvSpPr/>
          <p:nvPr/>
        </p:nvSpPr>
        <p:spPr>
          <a:xfrm>
            <a:off x="1280160" y="59709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/>
              <a:t>Anagrafica prodotti e prestiti</a:t>
            </a:r>
          </a:p>
          <a:p>
            <a:r>
              <a:rPr lang="it-IT" dirty="0"/>
              <a:t>- Doppie barre di scorrimento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D8BC9AD6-9D61-4C34-9207-0A1256FA7942}"/>
              </a:ext>
            </a:extLst>
          </p:cNvPr>
          <p:cNvSpPr/>
          <p:nvPr/>
        </p:nvSpPr>
        <p:spPr>
          <a:xfrm>
            <a:off x="6992982" y="3833558"/>
            <a:ext cx="2394857" cy="2351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09417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59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Mauro Gagliardi</dc:creator>
  <cp:lastModifiedBy>Mauro Gagliardi</cp:lastModifiedBy>
  <cp:revision>3</cp:revision>
  <dcterms:created xsi:type="dcterms:W3CDTF">2021-06-16T14:26:40Z</dcterms:created>
  <dcterms:modified xsi:type="dcterms:W3CDTF">2021-06-16T14:49:01Z</dcterms:modified>
</cp:coreProperties>
</file>